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8/08/2018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8/08/2018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5482"/>
          <a:ext cx="9144000" cy="6672957"/>
          <a:chOff x="0" y="205482"/>
          <a:chExt cx="9144000" cy="6672957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482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Philip Woodyatt</cp:lastModifiedBy>
  <cp:revision>1</cp:revision>
  <dcterms:created xsi:type="dcterms:W3CDTF">2018-08-08T12:54:19Z</dcterms:created>
  <dcterms:modified xsi:type="dcterms:W3CDTF">2018-08-08T12:55:45Z</dcterms:modified>
  <cp:category/>
</cp:coreProperties>
</file>